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40" r:id="rId4"/>
    <p:sldId id="413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4" userDrawn="1">
          <p15:clr>
            <a:srgbClr val="FF734E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B39"/>
    <a:srgbClr val="B31027"/>
    <a:srgbClr val="8B2200"/>
    <a:srgbClr val="FFFFFF"/>
    <a:srgbClr val="E3E3E3"/>
    <a:srgbClr val="00465A"/>
    <a:srgbClr val="D2111B"/>
    <a:srgbClr val="D8121B"/>
    <a:srgbClr val="EC1C24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>
            <a:alphaModFix am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上海理工大学出版学院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3790" y="360680"/>
            <a:ext cx="632460" cy="632460"/>
          </a:xfrm>
          <a:prstGeom prst="rect">
            <a:avLst/>
          </a:prstGeom>
        </p:spPr>
      </p:pic>
      <p:pic>
        <p:nvPicPr>
          <p:cNvPr id="8" name="图片 7" descr="1"/>
          <p:cNvPicPr>
            <a:picLocks noChangeAspect="1"/>
          </p:cNvPicPr>
          <p:nvPr userDrawn="1"/>
        </p:nvPicPr>
        <p:blipFill>
          <a:blip r:embed="rId4"/>
          <a:srcRect l="15407" t="35283" r="15743" b="41810"/>
          <a:stretch>
            <a:fillRect/>
          </a:stretch>
        </p:blipFill>
        <p:spPr>
          <a:xfrm>
            <a:off x="114300" y="247015"/>
            <a:ext cx="3289300" cy="746125"/>
          </a:xfrm>
          <a:prstGeom prst="rect">
            <a:avLst/>
          </a:prstGeom>
        </p:spPr>
      </p:pic>
      <p:pic>
        <p:nvPicPr>
          <p:cNvPr id="9" name="图片 8" descr="红学院logo"/>
          <p:cNvPicPr>
            <a:picLocks noChangeAspect="1"/>
          </p:cNvPicPr>
          <p:nvPr userDrawn="1"/>
        </p:nvPicPr>
        <p:blipFill>
          <a:blip r:embed="rId5"/>
          <a:srcRect l="37951" t="27774" r="13869" b="23216"/>
          <a:stretch>
            <a:fillRect/>
          </a:stretch>
        </p:blipFill>
        <p:spPr>
          <a:xfrm>
            <a:off x="4391660" y="278765"/>
            <a:ext cx="1564640" cy="796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1095453" y="-869302"/>
            <a:ext cx="1096547" cy="1715106"/>
            <a:chOff x="14488" y="-3733"/>
            <a:chExt cx="4712" cy="7367"/>
          </a:xfrm>
        </p:grpSpPr>
        <p:sp>
          <p:nvSpPr>
            <p:cNvPr id="8" name="直角三角形 7"/>
            <p:cNvSpPr/>
            <p:nvPr/>
          </p:nvSpPr>
          <p:spPr>
            <a:xfrm flipH="1" flipV="1">
              <a:off x="15565" y="-2"/>
              <a:ext cx="3635" cy="3636"/>
            </a:xfrm>
            <a:prstGeom prst="rtTriangle">
              <a:avLst/>
            </a:prstGeom>
            <a:solidFill>
              <a:srgbClr val="D21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直角三角形 14"/>
            <p:cNvSpPr/>
            <p:nvPr/>
          </p:nvSpPr>
          <p:spPr>
            <a:xfrm flipH="1" flipV="1">
              <a:off x="17724" y="0"/>
              <a:ext cx="1476" cy="147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rot="18900000" flipH="1" flipV="1">
              <a:off x="14488" y="-3733"/>
              <a:ext cx="48" cy="608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" h="6084">
                  <a:moveTo>
                    <a:pt x="48" y="6084"/>
                  </a:moveTo>
                  <a:lnTo>
                    <a:pt x="0" y="6084"/>
                  </a:lnTo>
                  <a:lnTo>
                    <a:pt x="0" y="0"/>
                  </a:lnTo>
                  <a:lnTo>
                    <a:pt x="48" y="48"/>
                  </a:lnTo>
                  <a:lnTo>
                    <a:pt x="48" y="60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4.xml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tags" Target="../tags/tag53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 flipH="1" flipV="1">
            <a:off x="6622415" y="0"/>
            <a:ext cx="5569585" cy="5569585"/>
          </a:xfrm>
          <a:prstGeom prst="rtTriangle">
            <a:avLst/>
          </a:prstGeom>
          <a:solidFill>
            <a:srgbClr val="B31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637780" y="1444625"/>
            <a:ext cx="3558540" cy="355854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243445" y="1050290"/>
            <a:ext cx="4347210" cy="4347210"/>
          </a:xfrm>
          <a:prstGeom prst="ellipse">
            <a:avLst/>
          </a:prstGeom>
          <a:noFill/>
          <a:ln w="12700" cap="rnd">
            <a:solidFill>
              <a:srgbClr val="E3E3E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副标题 7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55650" y="2030730"/>
            <a:ext cx="7338060" cy="1034415"/>
          </a:xfrm>
        </p:spPr>
        <p:txBody>
          <a:bodyPr>
            <a:noAutofit/>
          </a:bodyPr>
          <a:p>
            <a:pPr marL="0" indent="0" algn="l">
              <a:lnSpc>
                <a:spcPct val="100000"/>
              </a:lnSpc>
              <a:buNone/>
            </a:pPr>
            <a:r>
              <a:rPr lang="en-US" altLang="zh-CN" sz="4000" b="1" kern="7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2026</a:t>
            </a:r>
            <a:r>
              <a:rPr lang="zh-CN" altLang="en-US" sz="4000" b="1" kern="7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年博士</a:t>
            </a:r>
            <a:r>
              <a:rPr lang="zh-CN" altLang="en-US" sz="4000" b="1" kern="7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综合考核汇报</a:t>
            </a:r>
            <a:endParaRPr lang="zh-CN" altLang="en-US" sz="4000" b="1" kern="7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841375" y="3686175"/>
            <a:ext cx="2226945" cy="353060"/>
          </a:xfrm>
          <a:prstGeom prst="roundRect">
            <a:avLst>
              <a:gd name="adj" fmla="val 50000"/>
            </a:avLst>
          </a:prstGeom>
          <a:solidFill>
            <a:srgbClr val="D21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925195" y="3685540"/>
            <a:ext cx="1986280" cy="35369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考生姓名：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55650" y="2873375"/>
            <a:ext cx="4688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spc="20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报考专业：</a:t>
            </a:r>
            <a:endParaRPr lang="zh-CN" altLang="en-US" sz="2800" spc="20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</p:txBody>
      </p:sp>
      <p:sp>
        <p:nvSpPr>
          <p:cNvPr id="9" name="直角三角形 8"/>
          <p:cNvSpPr/>
          <p:nvPr/>
        </p:nvSpPr>
        <p:spPr>
          <a:xfrm>
            <a:off x="0" y="5177155"/>
            <a:ext cx="1680845" cy="1680845"/>
          </a:xfrm>
          <a:prstGeom prst="rtTriangle">
            <a:avLst/>
          </a:prstGeom>
          <a:solidFill>
            <a:srgbClr val="B31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8900000">
            <a:off x="1925034" y="5059651"/>
            <a:ext cx="50400" cy="386335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" h="6084">
                <a:moveTo>
                  <a:pt x="79" y="79"/>
                </a:moveTo>
                <a:lnTo>
                  <a:pt x="79" y="6084"/>
                </a:lnTo>
                <a:lnTo>
                  <a:pt x="0" y="6084"/>
                </a:lnTo>
                <a:lnTo>
                  <a:pt x="0" y="0"/>
                </a:lnTo>
                <a:lnTo>
                  <a:pt x="79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8900000" flipH="1" flipV="1">
            <a:off x="5982423" y="-2387003"/>
            <a:ext cx="30619" cy="386335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" h="6084">
                <a:moveTo>
                  <a:pt x="48" y="6084"/>
                </a:moveTo>
                <a:lnTo>
                  <a:pt x="0" y="6084"/>
                </a:lnTo>
                <a:lnTo>
                  <a:pt x="0" y="0"/>
                </a:lnTo>
                <a:lnTo>
                  <a:pt x="48" y="48"/>
                </a:lnTo>
                <a:lnTo>
                  <a:pt x="48" y="60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flipH="1" flipV="1">
            <a:off x="10560050" y="0"/>
            <a:ext cx="1631950" cy="1631950"/>
          </a:xfrm>
          <a:prstGeom prst="rtTriangle">
            <a:avLst/>
          </a:prstGeom>
          <a:solidFill>
            <a:srgbClr val="BB0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>
            <a:off x="0" y="6101715"/>
            <a:ext cx="756285" cy="756285"/>
          </a:xfrm>
          <a:prstGeom prst="rtTriangle">
            <a:avLst/>
          </a:prstGeom>
          <a:solidFill>
            <a:srgbClr val="BB0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弧形 17"/>
          <p:cNvSpPr/>
          <p:nvPr/>
        </p:nvSpPr>
        <p:spPr>
          <a:xfrm rot="11880000">
            <a:off x="7436802" y="1243648"/>
            <a:ext cx="3960495" cy="3960495"/>
          </a:xfrm>
          <a:prstGeom prst="arc">
            <a:avLst>
              <a:gd name="adj1" fmla="val 14411076"/>
              <a:gd name="adj2" fmla="val 457362"/>
            </a:avLst>
          </a:prstGeom>
          <a:ln w="127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18900000" flipH="1" flipV="1">
            <a:off x="11898409" y="3625951"/>
            <a:ext cx="30619" cy="366306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" h="5769">
                <a:moveTo>
                  <a:pt x="0" y="5720"/>
                </a:moveTo>
                <a:lnTo>
                  <a:pt x="0" y="0"/>
                </a:lnTo>
                <a:lnTo>
                  <a:pt x="48" y="48"/>
                </a:lnTo>
                <a:lnTo>
                  <a:pt x="48" y="5769"/>
                </a:lnTo>
                <a:lnTo>
                  <a:pt x="0" y="5720"/>
                </a:lnTo>
                <a:close/>
              </a:path>
            </a:pathLst>
          </a:cu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pic>
        <p:nvPicPr>
          <p:cNvPr id="2" name="图片 1" descr="上海理工大学出版学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95" y="1187847"/>
            <a:ext cx="755650" cy="7556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41375" y="4175125"/>
            <a:ext cx="2226945" cy="353060"/>
          </a:xfrm>
          <a:prstGeom prst="roundRect">
            <a:avLst>
              <a:gd name="adj" fmla="val 50000"/>
            </a:avLst>
          </a:prstGeom>
          <a:solidFill>
            <a:srgbClr val="D21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25195" y="4174490"/>
            <a:ext cx="1986280" cy="35369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报考导师：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0860" y="5638165"/>
            <a:ext cx="10616565" cy="11068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chemeClr val="bg1">
                    <a:lumMod val="85000"/>
                    <a:alpha val="57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COLLEGE OF </a:t>
            </a:r>
            <a:r>
              <a:rPr lang="en-US" altLang="zh-CN" sz="6600">
                <a:solidFill>
                  <a:schemeClr val="bg1">
                    <a:lumMod val="85000"/>
                    <a:alpha val="17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PUBL</a:t>
            </a:r>
            <a:r>
              <a:rPr lang="en-US" altLang="zh-CN" sz="6600">
                <a:solidFill>
                  <a:schemeClr val="bg1">
                    <a:lumMod val="85000"/>
                    <a:alpha val="17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</a:t>
            </a:r>
            <a:r>
              <a:rPr lang="en-US" altLang="zh-CN" sz="6600">
                <a:solidFill>
                  <a:schemeClr val="bg1">
                    <a:lumMod val="85000"/>
                    <a:alpha val="17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6600">
                <a:solidFill>
                  <a:schemeClr val="bg1">
                    <a:lumMod val="85000"/>
                    <a:alpha val="17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6600">
                <a:solidFill>
                  <a:schemeClr val="bg1">
                    <a:lumMod val="85000"/>
                    <a:alpha val="17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ING</a:t>
            </a:r>
            <a:endParaRPr lang="en-US" altLang="zh-CN" sz="6600">
              <a:solidFill>
                <a:schemeClr val="bg1">
                  <a:lumMod val="85000"/>
                  <a:alpha val="17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红学院logo"/>
          <p:cNvPicPr>
            <a:picLocks noChangeAspect="1"/>
          </p:cNvPicPr>
          <p:nvPr/>
        </p:nvPicPr>
        <p:blipFill>
          <a:blip r:embed="rId4"/>
          <a:srcRect l="38975" t="26961" r="16431" b="24947"/>
          <a:stretch>
            <a:fillRect/>
          </a:stretch>
        </p:blipFill>
        <p:spPr>
          <a:xfrm>
            <a:off x="1801495" y="1186894"/>
            <a:ext cx="1404620" cy="7575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 flipH="1" flipV="1">
            <a:off x="6622415" y="0"/>
            <a:ext cx="5569585" cy="5569585"/>
          </a:xfrm>
          <a:prstGeom prst="rtTriangle">
            <a:avLst/>
          </a:prstGeom>
          <a:solidFill>
            <a:srgbClr val="B31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637780" y="1444625"/>
            <a:ext cx="3558540" cy="355854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243445" y="1050290"/>
            <a:ext cx="4347210" cy="4347210"/>
          </a:xfrm>
          <a:prstGeom prst="ellipse">
            <a:avLst/>
          </a:prstGeom>
          <a:noFill/>
          <a:ln w="12700" cap="rnd">
            <a:solidFill>
              <a:srgbClr val="E3E3E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>
            <a:off x="0" y="5177155"/>
            <a:ext cx="1680845" cy="1680845"/>
          </a:xfrm>
          <a:prstGeom prst="rtTriangle">
            <a:avLst/>
          </a:prstGeom>
          <a:solidFill>
            <a:srgbClr val="B31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8900000">
            <a:off x="1925034" y="5059651"/>
            <a:ext cx="50400" cy="386335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" h="6084">
                <a:moveTo>
                  <a:pt x="79" y="79"/>
                </a:moveTo>
                <a:lnTo>
                  <a:pt x="79" y="6084"/>
                </a:lnTo>
                <a:lnTo>
                  <a:pt x="0" y="6084"/>
                </a:lnTo>
                <a:lnTo>
                  <a:pt x="0" y="0"/>
                </a:lnTo>
                <a:lnTo>
                  <a:pt x="79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8900000" flipH="1" flipV="1">
            <a:off x="5982423" y="-2387003"/>
            <a:ext cx="30619" cy="386335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" h="6084">
                <a:moveTo>
                  <a:pt x="48" y="6084"/>
                </a:moveTo>
                <a:lnTo>
                  <a:pt x="0" y="6084"/>
                </a:lnTo>
                <a:lnTo>
                  <a:pt x="0" y="0"/>
                </a:lnTo>
                <a:lnTo>
                  <a:pt x="48" y="48"/>
                </a:lnTo>
                <a:lnTo>
                  <a:pt x="48" y="60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flipH="1" flipV="1">
            <a:off x="10560050" y="0"/>
            <a:ext cx="1631950" cy="1631950"/>
          </a:xfrm>
          <a:prstGeom prst="rtTriangle">
            <a:avLst/>
          </a:prstGeom>
          <a:solidFill>
            <a:srgbClr val="BB0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>
            <a:off x="0" y="6101715"/>
            <a:ext cx="756285" cy="756285"/>
          </a:xfrm>
          <a:prstGeom prst="rtTriangle">
            <a:avLst/>
          </a:prstGeom>
          <a:solidFill>
            <a:srgbClr val="BB0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弧形 17"/>
          <p:cNvSpPr/>
          <p:nvPr/>
        </p:nvSpPr>
        <p:spPr>
          <a:xfrm rot="11880000">
            <a:off x="7436802" y="1243648"/>
            <a:ext cx="3960495" cy="3960495"/>
          </a:xfrm>
          <a:prstGeom prst="arc">
            <a:avLst>
              <a:gd name="adj1" fmla="val 14411076"/>
              <a:gd name="adj2" fmla="val 457362"/>
            </a:avLst>
          </a:prstGeom>
          <a:ln w="127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18900000" flipH="1" flipV="1">
            <a:off x="12177174" y="3878046"/>
            <a:ext cx="30619" cy="366306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" h="5769">
                <a:moveTo>
                  <a:pt x="0" y="5720"/>
                </a:moveTo>
                <a:lnTo>
                  <a:pt x="0" y="0"/>
                </a:lnTo>
                <a:lnTo>
                  <a:pt x="48" y="48"/>
                </a:lnTo>
                <a:lnTo>
                  <a:pt x="48" y="5769"/>
                </a:lnTo>
                <a:lnTo>
                  <a:pt x="0" y="5720"/>
                </a:lnTo>
                <a:close/>
              </a:path>
            </a:pathLst>
          </a:cu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358900" y="1864995"/>
            <a:ext cx="3662045" cy="610235"/>
            <a:chOff x="1360" y="2067"/>
            <a:chExt cx="5767" cy="961"/>
          </a:xfrm>
        </p:grpSpPr>
        <p:sp>
          <p:nvSpPr>
            <p:cNvPr id="49" name="圆角矩形 48"/>
            <p:cNvSpPr/>
            <p:nvPr/>
          </p:nvSpPr>
          <p:spPr>
            <a:xfrm flipH="1">
              <a:off x="1360" y="2067"/>
              <a:ext cx="961" cy="961"/>
            </a:xfrm>
            <a:prstGeom prst="roundRect">
              <a:avLst>
                <a:gd name="adj" fmla="val 0"/>
              </a:avLst>
            </a:prstGeom>
            <a:solidFill>
              <a:srgbClr val="D81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439" y="2138"/>
              <a:ext cx="468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自我介绍</a:t>
              </a:r>
              <a:endPara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393" y="2120"/>
              <a:ext cx="9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" charset="0"/>
                </a:rPr>
                <a:t>1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71600" y="2809875"/>
            <a:ext cx="3666490" cy="610235"/>
            <a:chOff x="1380" y="3733"/>
            <a:chExt cx="5774" cy="961"/>
          </a:xfrm>
        </p:grpSpPr>
        <p:sp>
          <p:nvSpPr>
            <p:cNvPr id="44" name="圆角矩形 43"/>
            <p:cNvSpPr/>
            <p:nvPr/>
          </p:nvSpPr>
          <p:spPr>
            <a:xfrm flipH="1">
              <a:off x="1380" y="3733"/>
              <a:ext cx="961" cy="961"/>
            </a:xfrm>
            <a:prstGeom prst="roundRect">
              <a:avLst>
                <a:gd name="adj" fmla="val 0"/>
              </a:avLst>
            </a:prstGeom>
            <a:solidFill>
              <a:srgbClr val="D21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466" y="3745"/>
              <a:ext cx="468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个人学术背景</a:t>
              </a:r>
              <a:endPara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58900" y="4763770"/>
            <a:ext cx="3632200" cy="610235"/>
            <a:chOff x="7568" y="3733"/>
            <a:chExt cx="5720" cy="961"/>
          </a:xfrm>
        </p:grpSpPr>
        <p:sp>
          <p:nvSpPr>
            <p:cNvPr id="47" name="圆角矩形 46"/>
            <p:cNvSpPr/>
            <p:nvPr/>
          </p:nvSpPr>
          <p:spPr>
            <a:xfrm flipH="1">
              <a:off x="7568" y="3733"/>
              <a:ext cx="961" cy="961"/>
            </a:xfrm>
            <a:prstGeom prst="roundRect">
              <a:avLst>
                <a:gd name="adj" fmla="val 0"/>
              </a:avLst>
            </a:prstGeom>
            <a:solidFill>
              <a:srgbClr val="D21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600" y="3835"/>
              <a:ext cx="468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博士攻读计划</a:t>
              </a:r>
              <a:endPara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58900" y="3793490"/>
            <a:ext cx="4452620" cy="610235"/>
            <a:chOff x="7568" y="2067"/>
            <a:chExt cx="7012" cy="961"/>
          </a:xfrm>
        </p:grpSpPr>
        <p:sp>
          <p:nvSpPr>
            <p:cNvPr id="48" name="圆角矩形 47"/>
            <p:cNvSpPr/>
            <p:nvPr/>
          </p:nvSpPr>
          <p:spPr>
            <a:xfrm flipH="1">
              <a:off x="7568" y="2067"/>
              <a:ext cx="961" cy="961"/>
            </a:xfrm>
            <a:prstGeom prst="roundRect">
              <a:avLst>
                <a:gd name="adj" fmla="val 0"/>
              </a:avLst>
            </a:prstGeom>
            <a:solidFill>
              <a:srgbClr val="D81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647" y="2206"/>
              <a:ext cx="593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研究能力（学术成果）</a:t>
              </a:r>
              <a:endPara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65" name="副标题 140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58520" y="615315"/>
            <a:ext cx="2351405" cy="905510"/>
          </a:xfrm>
          <a:prstGeom prst="rect">
            <a:avLst/>
          </a:prstGeom>
          <a:effectLst/>
        </p:spPr>
        <p:txBody>
          <a:bodyPr vert="horz" lIns="90000" tIns="46800" rIns="90000" bIns="4680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目 录</a:t>
            </a:r>
            <a:endParaRPr lang="zh-CN" altLang="en-US" sz="5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91920" y="2873375"/>
            <a:ext cx="589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" charset="0"/>
              </a:rPr>
              <a:t>2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79855" y="3816350"/>
            <a:ext cx="589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" charset="0"/>
              </a:rPr>
              <a:t>3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71600" y="4801870"/>
            <a:ext cx="589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" charset="0"/>
              </a:rPr>
              <a:t>4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WPS 演示</Application>
  <PresentationFormat>宽屏</PresentationFormat>
  <Paragraphs>28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Wingdings</vt:lpstr>
      <vt:lpstr>Bebas</vt:lpstr>
      <vt:lpstr>Segoe Print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启智设计</dc:creator>
  <cp:lastModifiedBy>惟楚有材</cp:lastModifiedBy>
  <cp:revision>166</cp:revision>
  <dcterms:created xsi:type="dcterms:W3CDTF">2019-06-19T02:08:00Z</dcterms:created>
  <dcterms:modified xsi:type="dcterms:W3CDTF">2026-05-08T09:23:59Z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34013C22E4A14D6585619687085852F9_13</vt:lpwstr>
  </property>
  <property fmtid="{D5CDD505-2E9C-101B-9397-08002B2CF9AE}" pid="4" name="KSOTemplateUUID">
    <vt:lpwstr>v1.0_mb_KL+HtarlAQ6e83CAq7+kyA==</vt:lpwstr>
  </property>
</Properties>
</file>